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E4FE1-2983-49FE-961C-E0EFE63F51DA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6230-E3F3-40C2-ACF6-D3580FC749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61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E4FE1-2983-49FE-961C-E0EFE63F51DA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6230-E3F3-40C2-ACF6-D3580FC749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5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Соседи </a:t>
            </a: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Базы данных </a:t>
            </a:r>
            <a:r>
              <a:rPr lang="en-US" altLang="ru-RU" smtClean="0"/>
              <a:t>OSPF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400" smtClean="0">
                <a:solidFill>
                  <a:srgbClr val="990033"/>
                </a:solidFill>
              </a:rPr>
              <a:t>Работа </a:t>
            </a:r>
            <a:r>
              <a:rPr lang="en-US" altLang="ru-RU" sz="2400" smtClean="0">
                <a:solidFill>
                  <a:srgbClr val="990033"/>
                </a:solidFill>
              </a:rPr>
              <a:t>OSPF </a:t>
            </a:r>
            <a:r>
              <a:rPr lang="ru-RU" altLang="ru-RU" sz="2400" smtClean="0">
                <a:solidFill>
                  <a:srgbClr val="990033"/>
                </a:solidFill>
              </a:rPr>
              <a:t>основана на обмене между маршрутизаторами следующими типами сообщений:</a:t>
            </a:r>
            <a:endParaRPr lang="ru-RU" altLang="ru-RU" sz="2400" dirty="0" smtClean="0">
              <a:solidFill>
                <a:srgbClr val="99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9365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Принцип работы </a:t>
            </a: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Принцип работы </a:t>
            </a: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DOWN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0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INIT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0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TWO-WAY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EXSTART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9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EXCHANGE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800" smtClean="0"/>
              <a:t>Протокол </a:t>
            </a:r>
            <a:r>
              <a:rPr lang="en-US" altLang="ru-RU" sz="2800" smtClean="0"/>
              <a:t>OSPF</a:t>
            </a:r>
            <a:endParaRPr lang="en-US" altLang="ru-RU" sz="2800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6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LOADING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FULL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Алгоритм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Метрика </a:t>
            </a:r>
            <a:r>
              <a:rPr lang="en-US" altLang="ru-RU" smtClean="0"/>
              <a:t>OSPF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4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Метрика </a:t>
            </a:r>
            <a:r>
              <a:rPr lang="en-US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OSPF</a:t>
            </a:r>
            <a:endParaRPr 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34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1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Метрики протокола </a:t>
            </a:r>
            <a:r>
              <a:rPr lang="en-US" altLang="ru-RU" sz="36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OSPF</a:t>
            </a:r>
            <a:endParaRPr lang="en-US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2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>
                <a:solidFill>
                  <a:srgbClr val="990033"/>
                </a:solidFill>
              </a:rPr>
              <a:t>Структуры </a:t>
            </a:r>
            <a:r>
              <a:rPr lang="en-US" altLang="ru-RU" sz="2400" b="1" smtClean="0">
                <a:solidFill>
                  <a:srgbClr val="990033"/>
                </a:solidFill>
              </a:rPr>
              <a:t>OSPF</a:t>
            </a:r>
            <a:endParaRPr lang="en-US" altLang="ru-RU" sz="2400" b="1" smtClean="0">
              <a:solidFill>
                <a:srgbClr val="99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5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b="1" smtClean="0">
                <a:solidFill>
                  <a:srgbClr val="800000"/>
                </a:solidFill>
              </a:rPr>
              <a:t>Конвергенция протокола </a:t>
            </a:r>
            <a:r>
              <a:rPr lang="en-US" altLang="ru-RU" b="1" smtClean="0">
                <a:solidFill>
                  <a:srgbClr val="800000"/>
                </a:solidFill>
              </a:rPr>
              <a:t>OSPF</a:t>
            </a:r>
            <a:endParaRPr lang="ru-RU" altLang="ru-RU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6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7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Характеристики </a:t>
            </a:r>
            <a:r>
              <a:rPr lang="en-US" altLang="ru-RU" smtClean="0"/>
              <a:t>OSPF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5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Формат сообщения </a:t>
            </a:r>
            <a:r>
              <a:rPr lang="en-US" altLang="ru-RU" sz="2800" smtClean="0"/>
              <a:t>Hello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Установление смежности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Выделенный и резервный маршрутизаторы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2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800" b="1" smtClean="0">
                <a:solidFill>
                  <a:srgbClr val="800000"/>
                </a:solidFill>
              </a:rPr>
              <a:t>Задачей маршрутизаторов DR и BDR является снижение количества посылаемых обновленных данных</a:t>
            </a:r>
            <a:endParaRPr lang="ru-RU" altLang="ru-RU" sz="2800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08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82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Выборы назначенного (</a:t>
            </a:r>
            <a:r>
              <a:rPr lang="en-US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DR</a:t>
            </a:r>
            <a:r>
              <a:rPr lang="ru-RU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 резервного (</a:t>
            </a:r>
            <a:r>
              <a:rPr lang="en-US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BDR</a:t>
            </a:r>
            <a:r>
              <a:rPr lang="ru-RU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маршрутизатора</a:t>
            </a:r>
            <a:endParaRPr lang="en-US" altLang="ru-RU" sz="24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98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800000"/>
                </a:solidFill>
              </a:rPr>
              <a:t>Выбор </a:t>
            </a:r>
            <a:r>
              <a:rPr lang="en-US" altLang="ru-RU" sz="3200" b="1" smtClean="0">
                <a:solidFill>
                  <a:srgbClr val="800000"/>
                </a:solidFill>
              </a:rPr>
              <a:t>DR </a:t>
            </a:r>
            <a:r>
              <a:rPr lang="ru-RU" altLang="ru-RU" sz="3200" b="1" smtClean="0">
                <a:solidFill>
                  <a:srgbClr val="800000"/>
                </a:solidFill>
              </a:rPr>
              <a:t>и </a:t>
            </a:r>
            <a:r>
              <a:rPr lang="en-US" altLang="ru-RU" sz="3200" b="1" smtClean="0">
                <a:solidFill>
                  <a:srgbClr val="800000"/>
                </a:solidFill>
              </a:rPr>
              <a:t>BDR</a:t>
            </a:r>
            <a:endParaRPr lang="ru-RU" altLang="ru-RU" sz="3200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2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400" b="1" smtClean="0">
                <a:solidFill>
                  <a:srgbClr val="800000"/>
                </a:solidFill>
                <a:latin typeface="+mn-lt"/>
                <a:cs typeface="Times New Roman" pitchFamily="18" charset="0"/>
              </a:rPr>
              <a:t>Не для всех типов каналов требуется маршрутизатор DR или BDR. </a:t>
            </a:r>
            <a:endParaRPr lang="ru-RU" sz="2400" b="1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Административное расстояние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3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340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2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Настройка </a:t>
            </a:r>
            <a:r>
              <a:rPr lang="en-US" altLang="ru-RU" smtClean="0"/>
              <a:t>OSPF</a:t>
            </a:r>
            <a:endParaRPr lang="en-US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34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smtClean="0">
                <a:solidFill>
                  <a:srgbClr val="800000"/>
                </a:solidFill>
              </a:rPr>
              <a:t>Пример</a:t>
            </a:r>
            <a:endParaRPr lang="ru-RU" altLang="ru-RU" sz="4000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7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68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2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3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mtClean="0"/>
              <a:t>Зоны </a:t>
            </a: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4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OSPF разделяет автономную систему на зоны</a:t>
            </a:r>
            <a:endParaRPr lang="ru-RU" sz="2400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3200" smtClean="0">
                <a:solidFill>
                  <a:srgbClr val="800000"/>
                </a:solidFill>
              </a:rPr>
              <a:t>Типы маршрутизаторов</a:t>
            </a:r>
            <a:endParaRPr lang="ru-RU" altLang="ru-RU" sz="3200" dirty="0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mtClean="0"/>
              <a:t>OSPF</a:t>
            </a:r>
            <a:endParaRPr lang="ru-RU" alt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28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Экран (4:3)</PresentationFormat>
  <Paragraphs>36</Paragraphs>
  <Slides>47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48" baseType="lpstr">
      <vt:lpstr>Тема Office</vt:lpstr>
      <vt:lpstr>OSPF</vt:lpstr>
      <vt:lpstr>Протокол OSPF</vt:lpstr>
      <vt:lpstr>Характеристики OSPF</vt:lpstr>
      <vt:lpstr>Административное расстояние</vt:lpstr>
      <vt:lpstr>OSPF</vt:lpstr>
      <vt:lpstr>Зоны OSPF</vt:lpstr>
      <vt:lpstr>OSPF разделяет автономную систему на зоны</vt:lpstr>
      <vt:lpstr>Типы маршрутизаторов</vt:lpstr>
      <vt:lpstr>OSPF</vt:lpstr>
      <vt:lpstr>Соседи OSPF</vt:lpstr>
      <vt:lpstr>Базы данных OSPF</vt:lpstr>
      <vt:lpstr>Работа OSPF основана на обмене между маршрутизаторами следующими типами сообщений:</vt:lpstr>
      <vt:lpstr>Принцип работы OSPF</vt:lpstr>
      <vt:lpstr>Принцип работы OSPF</vt:lpstr>
      <vt:lpstr>DOWN</vt:lpstr>
      <vt:lpstr>INIT</vt:lpstr>
      <vt:lpstr>TWO-WAY</vt:lpstr>
      <vt:lpstr>EXSTART</vt:lpstr>
      <vt:lpstr>EXCHANGE</vt:lpstr>
      <vt:lpstr>LOADING</vt:lpstr>
      <vt:lpstr>FULL</vt:lpstr>
      <vt:lpstr>Алгоритм</vt:lpstr>
      <vt:lpstr>Метрика OSPF</vt:lpstr>
      <vt:lpstr>Метрика OSPF</vt:lpstr>
      <vt:lpstr>Презентация PowerPoint</vt:lpstr>
      <vt:lpstr>Метрики протокола OSPF</vt:lpstr>
      <vt:lpstr>Структуры OSPF</vt:lpstr>
      <vt:lpstr>Конвергенция протокола OSPF</vt:lpstr>
      <vt:lpstr>Презентация PowerPoint</vt:lpstr>
      <vt:lpstr>Формат сообщения Hello</vt:lpstr>
      <vt:lpstr>Установление смежности</vt:lpstr>
      <vt:lpstr>Выделенный и резервный маршрутизаторы</vt:lpstr>
      <vt:lpstr>Задачей маршрутизаторов DR и BDR является снижение количества посылаемых обновленных данных</vt:lpstr>
      <vt:lpstr>Презентация PowerPoint</vt:lpstr>
      <vt:lpstr>Презентация PowerPoint</vt:lpstr>
      <vt:lpstr>Выборы назначенного (DR) и резервного (BDR) маршрутизатора</vt:lpstr>
      <vt:lpstr>Выбор DR и BDR</vt:lpstr>
      <vt:lpstr>Презентация PowerPoint</vt:lpstr>
      <vt:lpstr>Не для всех типов каналов требуется маршрутизатор DR или BDR. </vt:lpstr>
      <vt:lpstr>Презентация PowerPoint</vt:lpstr>
      <vt:lpstr>Презентация PowerPoint</vt:lpstr>
      <vt:lpstr>Презентация PowerPoint</vt:lpstr>
      <vt:lpstr>Настройка OSPF</vt:lpstr>
      <vt:lpstr>Пример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OSPF</dc:title>
  <dc:creator>Soboleva Tatsiana V.</dc:creator>
  <cp:lastModifiedBy>Soboleva Tatsiana V.</cp:lastModifiedBy>
  <cp:revision>1</cp:revision>
  <dcterms:created xsi:type="dcterms:W3CDTF">2024-11-13T09:20:08Z</dcterms:created>
  <dcterms:modified xsi:type="dcterms:W3CDTF">2024-11-13T09:20:12Z</dcterms:modified>
</cp:coreProperties>
</file>